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3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4254F81-E8EB-421E-A5B5-18B8B0A4AC43}">
          <p14:sldIdLst>
            <p14:sldId id="257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12/2/2019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inesthetic_learning" TargetMode="External"/><Relationship Id="rId2" Type="http://schemas.openxmlformats.org/officeDocument/2006/relationships/hyperlink" Target="https://en.wikipedia.org/wiki/Learning_styles#Neil_Fleming's_VAK/VARK_model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hyperlink" Target="https://en.wikipedia.org/wiki/Auditory_learni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fabric, table, red, covered&#10;&#10;Description automatically generated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Rectangle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Rectangle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Visual Learning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through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Azher Taimur</a:t>
            </a:r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39EFE-8375-47D0-9C51-D3DBF7EE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/>
              <a:t>What is visual learning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19E2B-9743-4583-B659-6D8E1D0C4A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b="1" dirty="0"/>
              <a:t>Visual learning</a:t>
            </a:r>
            <a:r>
              <a:rPr lang="en-US" dirty="0"/>
              <a:t> is a style in which a learner utilizes graphs, charts, maps and diagrams. It is one of the three basic types of learning styles in the </a:t>
            </a:r>
            <a:r>
              <a:rPr lang="en-US" dirty="0">
                <a:hlinkClick r:id="rId2" tooltip="Learning styles"/>
              </a:rPr>
              <a:t>Fleming VAK/VARK model</a:t>
            </a:r>
            <a:r>
              <a:rPr lang="en-US" dirty="0"/>
              <a:t> that also includes </a:t>
            </a:r>
            <a:r>
              <a:rPr lang="en-US" dirty="0">
                <a:hlinkClick r:id="rId3" tooltip="Kinesthetic learning"/>
              </a:rPr>
              <a:t>kinesthetic learning</a:t>
            </a:r>
            <a:r>
              <a:rPr lang="en-US" dirty="0"/>
              <a:t> and </a:t>
            </a:r>
            <a:r>
              <a:rPr lang="en-US" dirty="0">
                <a:hlinkClick r:id="rId4" tooltip="Auditory learning"/>
              </a:rPr>
              <a:t>auditory learning</a:t>
            </a:r>
            <a:endParaRPr lang="en-US" dirty="0"/>
          </a:p>
        </p:txBody>
      </p:sp>
      <p:pic>
        <p:nvPicPr>
          <p:cNvPr id="5" name="Picture 4" descr="A picture containing indoor, table, pair, sitting&#10;&#10;Description automatically generated">
            <a:extLst>
              <a:ext uri="{FF2B5EF4-FFF2-40B4-BE49-F238E27FC236}">
                <a16:creationId xmlns:a16="http://schemas.microsoft.com/office/drawing/2014/main" id="{E8BF0DE2-3279-4A05-B0B2-38A4CEEF73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2" r="8305" b="-2"/>
          <a:stretch/>
        </p:blipFill>
        <p:spPr>
          <a:xfrm>
            <a:off x="6461760" y="2103120"/>
            <a:ext cx="4663440" cy="37490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83253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572F4-14B1-47FB-AE4F-B2DA6AFA4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does programming come in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1FB92-CE1B-4D66-A96C-4D8283ED52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8FBA4-BE99-433A-B530-06A482D509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Fractals</a:t>
            </a:r>
          </a:p>
        </p:txBody>
      </p:sp>
      <p:pic>
        <p:nvPicPr>
          <p:cNvPr id="6" name="Picture 5" descr="A crab in the dark&#10;&#10;Description automatically generated">
            <a:extLst>
              <a:ext uri="{FF2B5EF4-FFF2-40B4-BE49-F238E27FC236}">
                <a16:creationId xmlns:a16="http://schemas.microsoft.com/office/drawing/2014/main" id="{9AD5D8AD-9487-4186-9949-53A21E034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760" y="3028426"/>
            <a:ext cx="3632591" cy="2424418"/>
          </a:xfrm>
          <a:prstGeom prst="rect">
            <a:avLst/>
          </a:prstGeom>
        </p:spPr>
      </p:pic>
      <p:pic>
        <p:nvPicPr>
          <p:cNvPr id="8" name="Picture 7" descr="A picture containing cake, wire, table, air&#10;&#10;Description automatically generated">
            <a:extLst>
              <a:ext uri="{FF2B5EF4-FFF2-40B4-BE49-F238E27FC236}">
                <a16:creationId xmlns:a16="http://schemas.microsoft.com/office/drawing/2014/main" id="{A29F6C09-92B5-4C4F-A53C-AFB24A3EA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028426"/>
            <a:ext cx="4142763" cy="244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631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CFC8-78C1-450D-8DF6-6E32F6FA9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this help with problem solving?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646D2-58EA-4073-BAC0-299ABD829D6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Problem solving</a:t>
            </a:r>
          </a:p>
          <a:p>
            <a:pPr lvl="1"/>
            <a:r>
              <a:rPr lang="en-US" dirty="0"/>
              <a:t>Define problem</a:t>
            </a:r>
          </a:p>
          <a:p>
            <a:pPr lvl="1"/>
            <a:r>
              <a:rPr lang="en-US" dirty="0"/>
              <a:t>Specify causes</a:t>
            </a:r>
          </a:p>
          <a:p>
            <a:pPr lvl="1"/>
            <a:r>
              <a:rPr lang="en-US" dirty="0"/>
              <a:t>Gather data</a:t>
            </a:r>
          </a:p>
          <a:p>
            <a:pPr lvl="1"/>
            <a:r>
              <a:rPr lang="en-US" dirty="0"/>
              <a:t>Brainstorm possible alternatives</a:t>
            </a:r>
          </a:p>
          <a:p>
            <a:pPr lvl="1"/>
            <a:r>
              <a:rPr lang="en-US" dirty="0"/>
              <a:t>Plan and implement test</a:t>
            </a:r>
          </a:p>
          <a:p>
            <a:pPr lvl="1"/>
            <a:r>
              <a:rPr lang="en-US" dirty="0"/>
              <a:t>Evaluate short term results</a:t>
            </a:r>
          </a:p>
          <a:p>
            <a:pPr lvl="1"/>
            <a:r>
              <a:rPr lang="en-US" dirty="0"/>
              <a:t>Plan how to maintain and monitor </a:t>
            </a:r>
          </a:p>
          <a:p>
            <a:pPr lvl="1"/>
            <a:r>
              <a:rPr lang="en-US" dirty="0"/>
              <a:t>Evaluate long term 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13AB3-9AD8-4AD2-B631-E40A755FC4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  <a:p>
            <a:pPr lvl="1"/>
            <a:r>
              <a:rPr lang="en-US" dirty="0"/>
              <a:t>Set out the process</a:t>
            </a:r>
          </a:p>
          <a:p>
            <a:pPr lvl="1"/>
            <a:r>
              <a:rPr lang="en-US" dirty="0"/>
              <a:t>Set the rules to be followed</a:t>
            </a:r>
          </a:p>
          <a:p>
            <a:pPr lvl="1"/>
            <a:r>
              <a:rPr lang="en-US" dirty="0"/>
              <a:t>What is the desired end result ?</a:t>
            </a:r>
          </a:p>
          <a:p>
            <a:pPr lvl="1"/>
            <a:r>
              <a:rPr lang="en-US" dirty="0"/>
              <a:t>Implement</a:t>
            </a:r>
          </a:p>
        </p:txBody>
      </p:sp>
    </p:spTree>
    <p:extLst>
      <p:ext uri="{BB962C8B-B14F-4D97-AF65-F5344CB8AC3E}">
        <p14:creationId xmlns:p14="http://schemas.microsoft.com/office/powerpoint/2010/main" val="4560252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NE.pptx" id="{5330A5D3-B581-4B4A-9313-9275B6EF2E52}" vid="{516C64E9-C0AA-46DA-9991-9C0EC881A8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Floral Flourish</Template>
  <TotalTime>0</TotalTime>
  <Words>120</Words>
  <Application>Microsoft Office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Avenir Next LT Pro</vt:lpstr>
      <vt:lpstr>Avenir Next LT Pro Light</vt:lpstr>
      <vt:lpstr>Garamond</vt:lpstr>
      <vt:lpstr>SavonVTI</vt:lpstr>
      <vt:lpstr>Visual Learning through algorithms</vt:lpstr>
      <vt:lpstr>What is visual learning ?</vt:lpstr>
      <vt:lpstr>Where does programming come in ?</vt:lpstr>
      <vt:lpstr>How does this help with problem solving?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2019-12-02T12:23:41Z</dcterms:created>
  <dcterms:modified xsi:type="dcterms:W3CDTF">2019-12-02T12:40:04Z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dduffy@microsoft.com</vt:lpwstr>
  </property>
  <property fmtid="{D5CDD505-2E9C-101B-9397-08002B2CF9AE}" pid="5" name="MSIP_Label_f42aa342-8706-4288-bd11-ebb85995028c_SetDate">
    <vt:lpwstr>2019-11-08T21:51:09.5186951Z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ead959c1-46ea-4075-bcf1-ecef2f2fc6bd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